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9"/>
  </p:notesMasterIdLst>
  <p:sldIdLst>
    <p:sldId id="256" r:id="rId2"/>
    <p:sldId id="306" r:id="rId3"/>
    <p:sldId id="307" r:id="rId4"/>
    <p:sldId id="308" r:id="rId5"/>
    <p:sldId id="309" r:id="rId6"/>
    <p:sldId id="310" r:id="rId7"/>
    <p:sldId id="311" r:id="rId8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0"/>
      <p:bold r:id="rId11"/>
      <p:italic r:id="rId12"/>
      <p:boldItalic r:id="rId13"/>
    </p:embeddedFont>
    <p:embeddedFont>
      <p:font typeface="Montserrat ExtraBold" panose="00000900000000000000" pitchFamily="2" charset="0"/>
      <p:bold r:id="rId14"/>
      <p:boldItalic r:id="rId15"/>
    </p:embeddedFont>
    <p:embeddedFont>
      <p:font typeface="Montserrat ExtraLight" panose="000003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83FE9EB-9ED9-447D-8887-D47F30838B0F}">
  <a:tblStyle styleId="{983FE9EB-9ED9-447D-8887-D47F30838B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2316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616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9724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78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7f9262ee2f_0_26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7f9262ee2f_0_26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9663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775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8" r:id="rId5"/>
    <p:sldLayoutId id="2147483661" r:id="rId6"/>
    <p:sldLayoutId id="2147483669" r:id="rId7"/>
    <p:sldLayoutId id="214748368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paultimothymooney/chest-xray-pneumoni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Pneumonia Detection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4040594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Brandon Strong, Cameron Goldberg, Matthew Lane, </a:t>
            </a:r>
            <a:r>
              <a:rPr lang="en-US" dirty="0"/>
              <a:t>Troy </a:t>
            </a:r>
            <a:r>
              <a:rPr lang="en-US" dirty="0" err="1"/>
              <a:t>Cudzilo</a:t>
            </a:r>
            <a:r>
              <a:rPr lang="en" dirty="0"/>
              <a:t>	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Artificial Intelligence</a:t>
            </a: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62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Pnemonia is diagnosed using chest x-rays.</a:t>
            </a:r>
            <a:endParaRPr dirty="0"/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499" y="445025"/>
            <a:ext cx="3304047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 this Pneumonia?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Picture 2" descr="X-ray of a person's chest&#10;&#10;Description automatically generated with medium confidence">
            <a:extLst>
              <a:ext uri="{FF2B5EF4-FFF2-40B4-BE49-F238E27FC236}">
                <a16:creationId xmlns:a16="http://schemas.microsoft.com/office/drawing/2014/main" id="{63222C80-5B59-492C-9A07-7F4F74198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780" y="892548"/>
            <a:ext cx="4212235" cy="335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62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AI-Driven detection via a convolutional neural network (CNN)</a:t>
            </a:r>
            <a:endParaRPr dirty="0"/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1026200" y="438900"/>
            <a:ext cx="37744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Pneumonia Detection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4" descr="A close-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EBBFF8EC-36F7-4585-A27A-BC66A5502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929" y="961465"/>
            <a:ext cx="4552544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01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source: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Studying and expanding project here:</a:t>
            </a: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uFill>
                  <a:noFill/>
                </a:uFill>
              </a:rPr>
              <a:t>Pneumonia Detection using CNN with Implementation in Python</a:t>
            </a: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US" dirty="0">
                <a:uFill>
                  <a:noFill/>
                </a:uFill>
              </a:rPr>
              <a:t>https://www.analyticsvidhya.com/blog/2020/09/pneumonia-detection-using-cnn-with-implementation-in-python/</a:t>
            </a:r>
            <a:endParaRPr dirty="0"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536674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82" name="Google Shape;282;p50"/>
          <p:cNvSpPr txBox="1">
            <a:spLocks noGrp="1"/>
          </p:cNvSpPr>
          <p:nvPr>
            <p:ph type="body" idx="4294967295"/>
          </p:nvPr>
        </p:nvSpPr>
        <p:spPr>
          <a:xfrm>
            <a:off x="2493750" y="4065250"/>
            <a:ext cx="41565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>
                <a:solidFill>
                  <a:schemeClr val="lt1"/>
                </a:solidFill>
                <a:hlinkClick r:id="rId3"/>
              </a:rPr>
              <a:t>https://www.kaggle.com/paultimothymooney/chest-xray-pneumonia</a:t>
            </a:r>
            <a:endParaRPr lang="en-US" sz="120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>
              <a:solidFill>
                <a:schemeClr val="lt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40FCC7-D162-4572-AB96-08ACA41F2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0541" y="1762184"/>
            <a:ext cx="5983941" cy="1991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6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Goals</a:t>
            </a:r>
            <a:endParaRPr dirty="0"/>
          </a:p>
        </p:txBody>
      </p:sp>
      <p:cxnSp>
        <p:nvCxnSpPr>
          <p:cNvPr id="2053" name="Google Shape;2053;p6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054" name="Google Shape;2054;p60"/>
          <p:cNvSpPr/>
          <p:nvPr/>
        </p:nvSpPr>
        <p:spPr>
          <a:xfrm>
            <a:off x="1077905" y="2739425"/>
            <a:ext cx="1819200" cy="1819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55" name="Google Shape;2055;p60"/>
          <p:cNvSpPr txBox="1">
            <a:spLocks noGrp="1"/>
          </p:cNvSpPr>
          <p:nvPr>
            <p:ph type="title" idx="4294967295"/>
          </p:nvPr>
        </p:nvSpPr>
        <p:spPr>
          <a:xfrm>
            <a:off x="695245" y="3082358"/>
            <a:ext cx="25845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6"/>
                </a:solidFill>
              </a:rPr>
              <a:t>25%</a:t>
            </a:r>
            <a:endParaRPr sz="3600" dirty="0">
              <a:solidFill>
                <a:schemeClr val="accent6"/>
              </a:solidFill>
            </a:endParaRPr>
          </a:p>
        </p:txBody>
      </p:sp>
      <p:sp>
        <p:nvSpPr>
          <p:cNvPr id="2056" name="Google Shape;2056;p60"/>
          <p:cNvSpPr txBox="1">
            <a:spLocks noGrp="1"/>
          </p:cNvSpPr>
          <p:nvPr>
            <p:ph type="subTitle" idx="4294967295"/>
          </p:nvPr>
        </p:nvSpPr>
        <p:spPr>
          <a:xfrm>
            <a:off x="1228345" y="3707257"/>
            <a:ext cx="15183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accent6"/>
                </a:solidFill>
              </a:rPr>
              <a:t>Explore Alternative Methods</a:t>
            </a:r>
            <a:endParaRPr sz="1400" dirty="0">
              <a:solidFill>
                <a:schemeClr val="accent6"/>
              </a:solidFill>
            </a:endParaRPr>
          </a:p>
        </p:txBody>
      </p:sp>
      <p:sp>
        <p:nvSpPr>
          <p:cNvPr id="2057" name="Google Shape;2057;p60"/>
          <p:cNvSpPr/>
          <p:nvPr/>
        </p:nvSpPr>
        <p:spPr>
          <a:xfrm>
            <a:off x="3279750" y="1593759"/>
            <a:ext cx="2584500" cy="2584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8" name="Google Shape;2058;p60"/>
          <p:cNvSpPr txBox="1">
            <a:spLocks noGrp="1"/>
          </p:cNvSpPr>
          <p:nvPr>
            <p:ph type="title" idx="4294967295"/>
          </p:nvPr>
        </p:nvSpPr>
        <p:spPr>
          <a:xfrm>
            <a:off x="3279750" y="2158601"/>
            <a:ext cx="25845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6"/>
                </a:solidFill>
              </a:rPr>
              <a:t>60%</a:t>
            </a:r>
            <a:endParaRPr sz="4800" dirty="0">
              <a:solidFill>
                <a:schemeClr val="accent6"/>
              </a:solidFill>
            </a:endParaRPr>
          </a:p>
        </p:txBody>
      </p:sp>
      <p:sp>
        <p:nvSpPr>
          <p:cNvPr id="2059" name="Google Shape;2059;p60"/>
          <p:cNvSpPr txBox="1">
            <a:spLocks noGrp="1"/>
          </p:cNvSpPr>
          <p:nvPr>
            <p:ph type="subTitle" idx="4294967295"/>
          </p:nvPr>
        </p:nvSpPr>
        <p:spPr>
          <a:xfrm>
            <a:off x="3662400" y="3005901"/>
            <a:ext cx="18192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accent6"/>
                </a:solidFill>
              </a:rPr>
              <a:t>Build user-friendly interface</a:t>
            </a:r>
            <a:endParaRPr sz="1400" dirty="0">
              <a:solidFill>
                <a:schemeClr val="accent6"/>
              </a:solidFill>
            </a:endParaRPr>
          </a:p>
        </p:txBody>
      </p:sp>
      <p:sp>
        <p:nvSpPr>
          <p:cNvPr id="2060" name="Google Shape;2060;p60"/>
          <p:cNvSpPr/>
          <p:nvPr/>
        </p:nvSpPr>
        <p:spPr>
          <a:xfrm>
            <a:off x="6246905" y="1319200"/>
            <a:ext cx="1819200" cy="181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60"/>
          <p:cNvSpPr txBox="1">
            <a:spLocks noGrp="1"/>
          </p:cNvSpPr>
          <p:nvPr>
            <p:ph type="title" idx="4294967295"/>
          </p:nvPr>
        </p:nvSpPr>
        <p:spPr>
          <a:xfrm>
            <a:off x="5864240" y="1593759"/>
            <a:ext cx="2584500" cy="712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6"/>
                </a:solidFill>
              </a:rPr>
              <a:t>15%</a:t>
            </a:r>
            <a:endParaRPr sz="3600" dirty="0">
              <a:solidFill>
                <a:schemeClr val="accent6"/>
              </a:solidFill>
            </a:endParaRPr>
          </a:p>
        </p:txBody>
      </p:sp>
      <p:sp>
        <p:nvSpPr>
          <p:cNvPr id="2062" name="Google Shape;2062;p60"/>
          <p:cNvSpPr txBox="1">
            <a:spLocks noGrp="1"/>
          </p:cNvSpPr>
          <p:nvPr>
            <p:ph type="subTitle" idx="4294967295"/>
          </p:nvPr>
        </p:nvSpPr>
        <p:spPr>
          <a:xfrm>
            <a:off x="6397345" y="2223058"/>
            <a:ext cx="1518300" cy="6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accent6"/>
                </a:solidFill>
              </a:rPr>
              <a:t>Improve Accuracy</a:t>
            </a:r>
            <a:endParaRPr sz="1400" dirty="0">
              <a:solidFill>
                <a:schemeClr val="accent6"/>
              </a:solidFill>
            </a:endParaRPr>
          </a:p>
        </p:txBody>
      </p:sp>
      <p:cxnSp>
        <p:nvCxnSpPr>
          <p:cNvPr id="2063" name="Google Shape;2063;p60"/>
          <p:cNvCxnSpPr>
            <a:stCxn id="2060" idx="0"/>
          </p:cNvCxnSpPr>
          <p:nvPr/>
        </p:nvCxnSpPr>
        <p:spPr>
          <a:xfrm rot="10800000">
            <a:off x="7156505" y="-320000"/>
            <a:ext cx="0" cy="16392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4" name="Google Shape;2064;p60"/>
          <p:cNvCxnSpPr>
            <a:stCxn id="2057" idx="4"/>
          </p:cNvCxnSpPr>
          <p:nvPr/>
        </p:nvCxnSpPr>
        <p:spPr>
          <a:xfrm>
            <a:off x="4572000" y="4178259"/>
            <a:ext cx="0" cy="13620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5" name="Google Shape;2065;p60"/>
          <p:cNvCxnSpPr>
            <a:stCxn id="2054" idx="4"/>
          </p:cNvCxnSpPr>
          <p:nvPr/>
        </p:nvCxnSpPr>
        <p:spPr>
          <a:xfrm>
            <a:off x="1987505" y="4558625"/>
            <a:ext cx="0" cy="7128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60474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</a:t>
            </a:r>
            <a:endParaRPr dirty="0"/>
          </a:p>
        </p:txBody>
      </p:sp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Any questions?</a:t>
            </a:r>
            <a:endParaRPr dirty="0"/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654815970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104</Words>
  <Application>Microsoft Office PowerPoint</Application>
  <PresentationFormat>On-screen Show (16:9)</PresentationFormat>
  <Paragraphs>22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Montserrat ExtraBold</vt:lpstr>
      <vt:lpstr>Montserrat ExtraLight</vt:lpstr>
      <vt:lpstr>Arial</vt:lpstr>
      <vt:lpstr>Montserrat</vt:lpstr>
      <vt:lpstr>Futuristic Background by Slidesgo</vt:lpstr>
      <vt:lpstr>Pneumonia Detection</vt:lpstr>
      <vt:lpstr>Is this Pneumonia?</vt:lpstr>
      <vt:lpstr>Pneumonia Detection</vt:lpstr>
      <vt:lpstr>Project source:</vt:lpstr>
      <vt:lpstr>Data Source</vt:lpstr>
      <vt:lpstr>Project Goals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FUTURISTIC</dc:title>
  <cp:lastModifiedBy>Matthew Lane</cp:lastModifiedBy>
  <cp:revision>3</cp:revision>
  <dcterms:modified xsi:type="dcterms:W3CDTF">2021-11-10T18:15:03Z</dcterms:modified>
</cp:coreProperties>
</file>